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Character Counter Program: Waterfall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a Python program that counts characters in a sentence using regex, following the Waterfall Model.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Rahimjon Komiljonov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1: Requirement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Ask for sentence, allow quit with 'q'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Character Counting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 vowels, consonants, numbers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Display Results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Show counts for each category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empty input with prompt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5802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2: System Design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Input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input() function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regex patterns, store in dictionary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Output Display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Print results to user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Loop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Continue until user quits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3223"/>
            <a:ext cx="6166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3: Implementation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Regex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patterns for vowels, consonants, numbers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Count Function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 sentence, return dictionary of counts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Main Loop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Ask for input, display results, handle quit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125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4: Testing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1498"/>
            <a:ext cx="7556421" cy="4355544"/>
          </a:xfrm>
          <a:prstGeom prst="roundRect">
            <a:avLst>
              <a:gd name="adj" fmla="val 21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6911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6128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Scenario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61282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61282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Expected Output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119438"/>
            <a:ext cx="7540347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6314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Mixed characters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6314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Hello123!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63146"/>
            <a:ext cx="205573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Vowels: 3, Consonants: 2, Numbers: 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495562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63927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Only numbers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63927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987654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639270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Numbers: 6, Others: 0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508784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6524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Empty input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65249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(Enter)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65249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Prompt message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159103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30281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Quit program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30281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30281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Thank you message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5: Deployment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255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Finalize Code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2558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Clean up and optimize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293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Package Script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2933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Prepare for distribution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2381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Release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2381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Make available to users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Step 6: Maintenance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456" y="5854184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31" y="4266009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4266009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4920" y="5854184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78919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573542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checks for invalid patterns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231005" y="2175391"/>
            <a:ext cx="2822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Looping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231005" y="2665809"/>
            <a:ext cx="2822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 restart without quitting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944207" y="2175391"/>
            <a:ext cx="2087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GUI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944207" y="2665809"/>
            <a:ext cx="20875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Tkinter interface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916126" y="3083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Special Characters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573542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Count additional character types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5171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Waterfall Model Complete Cycle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Define program functionality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Design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4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Plan program structure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Write Python code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472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Verify correct outputs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564" y="606552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Deployment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Deliver for use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2025-03-20T05:47:35Z</dcterms:created>
  <dcterms:modified xsi:type="dcterms:W3CDTF">2025-03-20T05:47:35Z</dcterms:modified>
</cp:coreProperties>
</file>